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Les </a:t>
            </a:r>
            <a:r>
              <a:rPr lang="fr-FR" sz="1600" b="0" i="0" dirty="0">
                <a:solidFill>
                  <a:srgbClr val="193B5B"/>
                </a:solidFill>
                <a:latin typeface="Avenir Book" panose="02000503020000020003" pitchFamily="2" charset="0"/>
              </a:rPr>
              <a:t>composants</a:t>
            </a:r>
            <a:r>
              <a:rPr lang="fr-FR" sz="1600" b="0" i="0" dirty="0">
                <a:solidFill>
                  <a:srgbClr val="162A46"/>
                </a:solidFill>
                <a:latin typeface="Avenir Book" panose="02000503020000020003" pitchFamily="2" charset="0"/>
              </a:rPr>
              <a:t> pour les télécommunications</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F5B93B"/>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5" name="Image 4">
            <a:extLst>
              <a:ext uri="{FF2B5EF4-FFF2-40B4-BE49-F238E27FC236}">
                <a16:creationId xmlns:a16="http://schemas.microsoft.com/office/drawing/2014/main" id="{43BF82EC-A11B-FB81-3510-83D7064162A2}"/>
              </a:ext>
            </a:extLst>
          </p:cNvPr>
          <p:cNvPicPr>
            <a:picLocks noChangeAspect="1"/>
          </p:cNvPicPr>
          <p:nvPr userDrawn="1"/>
        </p:nvPicPr>
        <p:blipFill>
          <a:blip r:embed="rId17"/>
          <a:stretch>
            <a:fillRect/>
          </a:stretch>
        </p:blipFill>
        <p:spPr>
          <a:xfrm>
            <a:off x="130931" y="123646"/>
            <a:ext cx="1446551" cy="1249294"/>
          </a:xfrm>
          <a:prstGeom prst="rect">
            <a:avLst/>
          </a:prstGeom>
        </p:spPr>
      </p:pic>
      <p:sp>
        <p:nvSpPr>
          <p:cNvPr id="2" name="ZoneTexte 1">
            <a:extLst>
              <a:ext uri="{FF2B5EF4-FFF2-40B4-BE49-F238E27FC236}">
                <a16:creationId xmlns:a16="http://schemas.microsoft.com/office/drawing/2014/main" id="{157543B6-E520-4BF7-AE30-276640CC42E0}"/>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721ACB41-48CD-7B07-71C9-BD00857CEF51}"/>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4300D0E4-F9AA-DA3C-93BE-D8CD7E4BA84B}"/>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2A748015-68A4-EC08-6B8D-7039F748132A}"/>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812</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35</cp:revision>
  <dcterms:created xsi:type="dcterms:W3CDTF">2023-01-31T08:33:20Z</dcterms:created>
  <dcterms:modified xsi:type="dcterms:W3CDTF">2025-11-26T17:19:58Z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